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5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B788-6B31-B17B-A1DB-23A45C83D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9D61E-3E56-BD17-7259-A5B6D8644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4F367-833F-38DB-F799-3E72DB8A5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B800-D618-9F5E-48AA-DF6D95E71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A59CD-A55A-4FEB-21D7-24D45944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3664F-1630-E3C9-CDB7-F0E14930A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2D643-B1C2-490D-F90A-0B1CED1B8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7325F-DA11-54A4-283A-9A0CB71E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06674-F24E-4578-02E9-B9A52BC2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74124-E17F-0448-CFC7-5A5E698A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35B2B-B088-2253-2928-6A18639FA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E6848-6476-938A-3C9F-EF33A2FCE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EFA37-2503-9818-5CF6-0CD75C9A2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6C10-3A44-7F9C-BC30-690A451E5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6F045-2378-9DFC-1B82-B484DED2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8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C59E-FB62-FCF4-7612-B62936F3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845B3-51DD-3440-54A2-34309D310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ACF97-33D5-4DC3-E74E-5598781BC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D1EBB-FE63-8649-184A-6F0D439D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7E5FB-474A-65B2-0F1F-ABA3316CC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1805-30E5-81C3-A45C-07599D0E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37EDC-B7BB-E910-85CF-F18C7F32A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624F-B4B1-9C6F-4AB7-F8B61DF01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E40FA-4E96-E4DC-8D4D-36928366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43982-8387-4E89-2D6E-2F090E02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9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933F-2027-9D3B-5A73-5B63FBD50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EE5A-8A3D-9B48-8EC9-D305EE347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6AB37-51FA-3134-4096-F6084D57A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00133-BE32-1197-7C10-C62A223C1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2FC24-6932-CB0D-C32D-4C396B47B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A62A0-5D1A-2C3F-C2A4-161E5B5A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6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67246-184D-4B6D-9C6C-3235E8AE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FC623-7C1B-2CD8-36CF-561C7C694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756D7-4A02-3E99-AD1C-209204464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E3F523-EE54-D8E7-9A2C-3313B5819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D2911-624C-B115-5B28-35EF35558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C99CC-CA64-37A0-D3A3-5E3BA371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308FA2-DB3F-EA9B-FADE-F8EC9FF20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154285-46E6-601E-C48B-B5775616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7831-F656-74D9-D4F2-711553AE8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253667-6BD6-A537-EB53-2C07B159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467CD-3C6B-F7FD-1A77-A8604349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53047-9A8D-F231-C768-D06E909B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0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EFA01A-6CE7-4531-EE92-12240D0C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8F7260-CA1D-AAF2-EC91-35338292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F8D2C-C78D-6998-77DA-5F74EA1B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7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E3DA2-B351-1387-F601-27AA17E5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95DFF-8C2C-0C9E-439E-6F8CE8E72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6C55B-F49D-55AB-8CD2-F775EA44C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97416-0A48-5903-5D44-BBABCB79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C4B66-1893-BC9F-B69B-4C6B9FEB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3C346-DB9D-A21F-D373-6FF813D3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4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694C-EEA7-E9A9-6FC0-EE354025C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5106FD-D9DD-D32D-9BC5-9820750D8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BEFE24-0CB8-142A-0F31-CB899A806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56CDD-AEAB-E147-3A03-93358CF9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91C12-D582-F3AA-37F8-9AB644B5D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86118-6016-3DF2-6DE4-0D538C33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5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6303E-6F9F-BF77-8CAF-38AF0BA5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78A8E-E2A9-85FE-8F21-F43D78F19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61BFB-7F84-5596-8230-2E6BC9F39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E668F-15D0-4122-B938-F881B19D859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A8274-27C3-A23E-E88E-189349B36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575B3-A697-868C-67B7-6153952BB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11EB4-6D7E-4200-8FDA-9B14E1398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8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0C27C5-EC29-4E60-AABA-7944431E7C51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03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B81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9D46DB-A95E-4278-B56A-E72558190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86" y="287588"/>
            <a:ext cx="3025321" cy="331390"/>
          </a:xfrm>
          <a:prstGeom prst="rect">
            <a:avLst/>
          </a:prstGeom>
        </p:spPr>
      </p:pic>
      <p:pic>
        <p:nvPicPr>
          <p:cNvPr id="7" name="Picture 6" descr="A yellow and blue text with confetti&#10;&#10;Description automatically generated with low confidence">
            <a:extLst>
              <a:ext uri="{FF2B5EF4-FFF2-40B4-BE49-F238E27FC236}">
                <a16:creationId xmlns:a16="http://schemas.microsoft.com/office/drawing/2014/main" id="{9D0F89B6-E920-DB87-8E11-F73999593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22" y="0"/>
            <a:ext cx="2080477" cy="207932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62281F0-B616-38C4-359A-D9C4BE9C6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73109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Title (Arial Black)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5EAE679-C481-068C-2446-4F57989F7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9150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FFB8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here (Arial, RGB 255 184 28)</a:t>
            </a:r>
          </a:p>
        </p:txBody>
      </p:sp>
    </p:spTree>
    <p:extLst>
      <p:ext uri="{BB962C8B-B14F-4D97-AF65-F5344CB8AC3E}">
        <p14:creationId xmlns:p14="http://schemas.microsoft.com/office/powerpoint/2010/main" val="95930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41D17-6D36-439C-94CE-186046E93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0252"/>
            <a:ext cx="10515600" cy="2108548"/>
          </a:xfrm>
        </p:spPr>
        <p:txBody>
          <a:bodyPr/>
          <a:lstStyle/>
          <a:p>
            <a:r>
              <a:rPr lang="en-US" dirty="0">
                <a:solidFill>
                  <a:srgbClr val="0035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text in white Arial</a:t>
            </a:r>
          </a:p>
          <a:p>
            <a:pPr lvl="1"/>
            <a:r>
              <a:rPr lang="en-US" dirty="0">
                <a:solidFill>
                  <a:srgbClr val="B58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content in Dark Gold (RGB 181 133 0)</a:t>
            </a:r>
          </a:p>
          <a:p>
            <a:r>
              <a:rPr lang="en-US" dirty="0">
                <a:solidFill>
                  <a:srgbClr val="0035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text doesn’t fit using this size text, then you need to break your information onto two slides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4980D6-C5EA-4FEE-8050-BE45E5B21DC8}"/>
              </a:ext>
            </a:extLst>
          </p:cNvPr>
          <p:cNvSpPr/>
          <p:nvPr/>
        </p:nvSpPr>
        <p:spPr>
          <a:xfrm>
            <a:off x="0" y="0"/>
            <a:ext cx="12192000" cy="776614"/>
          </a:xfrm>
          <a:prstGeom prst="rect">
            <a:avLst/>
          </a:prstGeom>
          <a:solidFill>
            <a:srgbClr val="003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594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50D14C-AA38-437A-BBBA-E98FA2E0A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59" y="237126"/>
            <a:ext cx="2647354" cy="28998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2861749-6EFA-4263-A85D-EA23DC63F5DF}"/>
              </a:ext>
            </a:extLst>
          </p:cNvPr>
          <p:cNvSpPr txBox="1">
            <a:spLocks/>
          </p:cNvSpPr>
          <p:nvPr/>
        </p:nvSpPr>
        <p:spPr>
          <a:xfrm>
            <a:off x="838200" y="1249133"/>
            <a:ext cx="10515600" cy="1021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003594"/>
                </a:solidFill>
                <a:latin typeface="Arial Black" panose="020B0A04020102020204" pitchFamily="34" charset="0"/>
              </a:rPr>
              <a:t>Page Title</a:t>
            </a:r>
          </a:p>
        </p:txBody>
      </p:sp>
      <p:pic>
        <p:nvPicPr>
          <p:cNvPr id="4" name="Picture 3" descr="A picture containing handwriting, graphics, font, graphic design&#10;&#10;Description automatically generated">
            <a:extLst>
              <a:ext uri="{FF2B5EF4-FFF2-40B4-BE49-F238E27FC236}">
                <a16:creationId xmlns:a16="http://schemas.microsoft.com/office/drawing/2014/main" id="{CE7B7EA8-430B-CBF1-FA41-94CC18A34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452" y="5098093"/>
            <a:ext cx="2108548" cy="210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8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60C15D-FE7D-1398-0E50-585FDFEC4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2853197"/>
            <a:ext cx="5294716" cy="1151603"/>
          </a:xfrm>
          <a:prstGeom prst="rect">
            <a:avLst/>
          </a:prstGeom>
        </p:spPr>
      </p:pic>
      <p:pic>
        <p:nvPicPr>
          <p:cNvPr id="7" name="Picture 6" descr="A yellow and blue text with confetti&#10;&#10;Description automatically generated with low confidence">
            <a:extLst>
              <a:ext uri="{FF2B5EF4-FFF2-40B4-BE49-F238E27FC236}">
                <a16:creationId xmlns:a16="http://schemas.microsoft.com/office/drawing/2014/main" id="{0552B6E1-CA9B-7FA0-90BC-263AFB86F4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17" y="781642"/>
            <a:ext cx="5294715" cy="52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50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7F1D76-EF62-E2FF-4016-A23BAC33CB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594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A8528A-C68B-0728-C69C-478BD09DA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669" y="2457975"/>
            <a:ext cx="6870505" cy="1486936"/>
          </a:xfrm>
          <a:prstGeom prst="rect">
            <a:avLst/>
          </a:prstGeom>
        </p:spPr>
      </p:pic>
      <p:pic>
        <p:nvPicPr>
          <p:cNvPr id="5" name="Picture 4" descr="A yellow and blue text with confetti&#10;&#10;Description automatically generated with low confidence">
            <a:extLst>
              <a:ext uri="{FF2B5EF4-FFF2-40B4-BE49-F238E27FC236}">
                <a16:creationId xmlns:a16="http://schemas.microsoft.com/office/drawing/2014/main" id="{21C98BEA-4F38-8095-4C19-8A46941A1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22" y="0"/>
            <a:ext cx="2080477" cy="20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7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Title (Arial Black)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Black)</dc:title>
  <dc:creator>Curtaccio, Amber LC</dc:creator>
  <cp:lastModifiedBy>Curtaccio, Amber LC</cp:lastModifiedBy>
  <cp:revision>1</cp:revision>
  <dcterms:created xsi:type="dcterms:W3CDTF">2023-05-31T18:06:49Z</dcterms:created>
  <dcterms:modified xsi:type="dcterms:W3CDTF">2023-05-31T18:44:15Z</dcterms:modified>
</cp:coreProperties>
</file>