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7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94" d="100"/>
          <a:sy n="94" d="100"/>
        </p:scale>
        <p:origin x="1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7813F-BCF1-CB54-1A92-28BC21D84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DC63BD-9839-9D74-D31F-A0371EFFAC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FD54E-5C28-DDBA-839D-E8D46C717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BB75-C84A-4844-8E1C-F9FAE3AB669A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914C2-46BC-D98E-53CA-904302393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F5DED-4D40-56FD-6026-9136E6A1C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5A16-796E-4B02-ACE6-30460FDE1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56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7B0C1-C3FA-9517-5AA0-51DDAD2AF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99276C-A286-520B-41F8-D55D1BF72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69A7D-7959-79C4-CB4F-8FBE8630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BB75-C84A-4844-8E1C-F9FAE3AB669A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AB603-723B-B13C-8AF5-3A3AF3BD8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A6EDD-D86B-3D00-7AE4-4EF3AB15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5A16-796E-4B02-ACE6-30460FDE1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02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C59E46-C09F-FC4E-BAAC-B9E059A740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248EC9-BC9F-D106-9D2D-8DA6C4912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6949A-3D9E-ED56-5FDB-4F5BAFE7C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BB75-C84A-4844-8E1C-F9FAE3AB669A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7DD3E-47C4-8DB9-FE2A-264D187AA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2BD05-6E99-9396-6244-5A630F17A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5A16-796E-4B02-ACE6-30460FDE1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89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4DA66-DF1C-73E3-6701-B1C86D7C8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3BB64-588B-B126-80E4-1FB8EE346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BE23A-313B-4219-0751-32C9B918D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BB75-C84A-4844-8E1C-F9FAE3AB669A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542C5-DF6C-AB7D-95EE-F74EA5729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70DCD-63E7-283A-1C55-57594DB56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5A16-796E-4B02-ACE6-30460FDE1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6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C80F2-B487-02A4-7544-8895CC6EB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64F68-23DD-8349-B703-1C9AD6033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3C7F0-0F91-E8DA-C1C1-3F10B93E8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BB75-C84A-4844-8E1C-F9FAE3AB669A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A981A-7E49-FA83-1AAE-1D343AA45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6130F-C92D-FE13-1E01-C09B7326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5A16-796E-4B02-ACE6-30460FDE1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5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282DB-273E-6A7B-3104-F4B557BC0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CCF9F-24BE-DFD3-A6DB-7D6A07AE01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3990F7-279E-DD4A-6FAF-D4EDA33B5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6B84F-34C1-5F23-C56B-C539E1C23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BB75-C84A-4844-8E1C-F9FAE3AB669A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22665-0FBA-7822-5DC3-484D34749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EEC8F-4F04-059C-6DE5-01AFFC2CD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5A16-796E-4B02-ACE6-30460FDE1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3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F0C5F-262D-9993-5F4C-F76FF9CEC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048A6-748A-5947-42D2-AAC63C61C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69AAE-470A-C553-ACC6-6A4DB32AF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CA0A1E-F88A-B19B-F034-BB2460E519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406C1F-DED0-EE87-C2A7-E03368C394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C045E2-4EED-CE3B-DC19-3C4ACB0DF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BB75-C84A-4844-8E1C-F9FAE3AB669A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533CDC-E79F-A5E6-155D-DB323EFD5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D3362F-E947-39D4-0E9F-9803B05F3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5A16-796E-4B02-ACE6-30460FDE1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10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72528-2580-717F-9FA8-8DDDA7A9D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D82AC6-F355-9982-0441-8CA1378DC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BB75-C84A-4844-8E1C-F9FAE3AB669A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3817DA-EDD9-8661-11DB-3F947F2CE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9A1FDF-D752-CC82-0B6E-DD5A28064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5A16-796E-4B02-ACE6-30460FDE1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5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7D4BE3-B965-94AA-E908-5BB760F3E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BB75-C84A-4844-8E1C-F9FAE3AB669A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4E2592-5CBC-1201-52F7-86BC47F5F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15AD72-62FA-27F6-BEB7-6C562D97E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5A16-796E-4B02-ACE6-30460FDE1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85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6AAE1-66CA-9C93-8F97-7D8435FBD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BEB43-BA93-391A-06FC-D3F9935D5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C64A5C-9F9F-9D64-C130-674E4F22E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64312C-8077-17E9-3FF9-C8A65B40E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BB75-C84A-4844-8E1C-F9FAE3AB669A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90C34E-C138-7FE9-269B-452098930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261C0A-D1A5-7AE0-EA4C-AF29D3E37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5A16-796E-4B02-ACE6-30460FDE1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18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766EC-D78B-DC68-6E82-897DA8736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3BDED9-A1D6-AE8D-7B06-B5E7450908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E7ADBC-A465-5B03-4E6A-999B150CC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9ACE6F-AC91-A5FA-79F3-B34E3D78A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BB75-C84A-4844-8E1C-F9FAE3AB669A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59425-3B8E-B6CB-E923-F3B91ADD7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C13D2-899F-CDE2-BD6A-1C07FD5D7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5A16-796E-4B02-ACE6-30460FDE1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5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7FEB80-B705-C098-75E1-E31065BA1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B0BD03-14EB-D947-50ED-C1E0DECDE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79EAE-2A3D-8BC9-2014-A13DEB3060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6BB75-C84A-4844-8E1C-F9FAE3AB669A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09DA2-8D70-6BC1-C88E-8DB1B34C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E4076-DEF1-95ED-4D64-82390CDE8F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A5A16-796E-4B02-ACE6-30460FDE1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5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10B0847C-7E4F-417D-81D3-5C3944BA0833}"/>
              </a:ext>
            </a:extLst>
          </p:cNvPr>
          <p:cNvSpPr txBox="1">
            <a:spLocks/>
          </p:cNvSpPr>
          <p:nvPr/>
        </p:nvSpPr>
        <p:spPr>
          <a:xfrm>
            <a:off x="1636542" y="4327546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>
                <a:solidFill>
                  <a:srgbClr val="B585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 (Arial 32pt, Dark Gold RGB 181 133 0)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A04B7F-D349-4023-9456-6F007F8DC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26920"/>
            <a:ext cx="12192000" cy="280416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062A663-EDA8-6ED8-70D3-1DFCAF438C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41" y="207653"/>
            <a:ext cx="3847011" cy="832582"/>
          </a:xfrm>
          <a:prstGeom prst="rect">
            <a:avLst/>
          </a:prstGeom>
        </p:spPr>
      </p:pic>
      <p:pic>
        <p:nvPicPr>
          <p:cNvPr id="7" name="Picture 6" descr="A yellow and blue text with confetti&#10;&#10;Description automatically generated with low confidence">
            <a:extLst>
              <a:ext uri="{FF2B5EF4-FFF2-40B4-BE49-F238E27FC236}">
                <a16:creationId xmlns:a16="http://schemas.microsoft.com/office/drawing/2014/main" id="{8D3115CF-045B-5119-7E7F-F082B05603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1522" y="0"/>
            <a:ext cx="2080477" cy="207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728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6F71812-73DB-EFF7-FCD4-E53446A92B4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5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3594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858CF05-8A56-5186-2B67-5C16EE90E095}"/>
              </a:ext>
            </a:extLst>
          </p:cNvPr>
          <p:cNvSpPr txBox="1">
            <a:spLocks/>
          </p:cNvSpPr>
          <p:nvPr/>
        </p:nvSpPr>
        <p:spPr>
          <a:xfrm>
            <a:off x="838200" y="2193926"/>
            <a:ext cx="10515600" cy="8624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chemeClr val="bg1"/>
                </a:solidFill>
                <a:latin typeface="Arial Black" panose="020B0A04020102020204" pitchFamily="34" charset="0"/>
              </a:rPr>
              <a:t>Heading (Arial Black 44pt, white)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39C6B2-3CCA-C470-E182-1D30B737BE9A}"/>
              </a:ext>
            </a:extLst>
          </p:cNvPr>
          <p:cNvSpPr txBox="1">
            <a:spLocks/>
          </p:cNvSpPr>
          <p:nvPr/>
        </p:nvSpPr>
        <p:spPr>
          <a:xfrm>
            <a:off x="838200" y="3056352"/>
            <a:ext cx="10515600" cy="28966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text (Arial 28pt, white)</a:t>
            </a:r>
          </a:p>
          <a:p>
            <a:pPr lvl="1"/>
            <a:r>
              <a:rPr lang="en-US">
                <a:solidFill>
                  <a:srgbClr val="FFB8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content (Arial 24pt, Pitt Gold RGB 255 184 28)</a:t>
            </a:r>
          </a:p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your text doesn’t fit using this size text, then you need to break your information onto two slides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yellow and blue text with confetti&#10;&#10;Description automatically generated with low confidence">
            <a:extLst>
              <a:ext uri="{FF2B5EF4-FFF2-40B4-BE49-F238E27FC236}">
                <a16:creationId xmlns:a16="http://schemas.microsoft.com/office/drawing/2014/main" id="{3419C663-9E41-BE8C-90B5-D6F8139C9B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1522" y="0"/>
            <a:ext cx="2080477" cy="207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814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46275-D387-3DD5-A74E-9B0D5330FD7E}"/>
              </a:ext>
            </a:extLst>
          </p:cNvPr>
          <p:cNvSpPr txBox="1">
            <a:spLocks/>
          </p:cNvSpPr>
          <p:nvPr/>
        </p:nvSpPr>
        <p:spPr>
          <a:xfrm>
            <a:off x="838200" y="1818144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3594"/>
                </a:solidFill>
                <a:latin typeface="Arial Black" panose="020B0A04020102020204" pitchFamily="34" charset="0"/>
              </a:rPr>
              <a:t>Heading </a:t>
            </a:r>
            <a:br>
              <a:rPr lang="en-US" dirty="0">
                <a:solidFill>
                  <a:srgbClr val="003594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3594"/>
                </a:solidFill>
                <a:latin typeface="Arial Black" panose="020B0A04020102020204" pitchFamily="34" charset="0"/>
              </a:rPr>
              <a:t>(Arial Black 44pt, RGB 0 53 148)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B7328-3023-2B8A-633E-A07A952306F6}"/>
              </a:ext>
            </a:extLst>
          </p:cNvPr>
          <p:cNvSpPr txBox="1">
            <a:spLocks/>
          </p:cNvSpPr>
          <p:nvPr/>
        </p:nvSpPr>
        <p:spPr>
          <a:xfrm>
            <a:off x="838200" y="3143707"/>
            <a:ext cx="10515600" cy="260858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35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text (Arial 28pt, Pitt Royal RGB 0 53 148)</a:t>
            </a:r>
          </a:p>
          <a:p>
            <a:pPr lvl="1"/>
            <a:r>
              <a:rPr lang="en-US" dirty="0">
                <a:solidFill>
                  <a:srgbClr val="B585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content (Arial 24pt, Pitt Gold RGB 255 184 28)</a:t>
            </a:r>
          </a:p>
          <a:p>
            <a:r>
              <a:rPr lang="en-US" dirty="0">
                <a:solidFill>
                  <a:srgbClr val="0035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your text doesn’t fit using this size text, then you need to break your information onto two slides</a:t>
            </a:r>
          </a:p>
        </p:txBody>
      </p:sp>
      <p:pic>
        <p:nvPicPr>
          <p:cNvPr id="5" name="Picture 4" descr="A yellow and blue text with confetti&#10;&#10;Description automatically generated with low confidence">
            <a:extLst>
              <a:ext uri="{FF2B5EF4-FFF2-40B4-BE49-F238E27FC236}">
                <a16:creationId xmlns:a16="http://schemas.microsoft.com/office/drawing/2014/main" id="{ECAA66CE-4CC2-9838-F146-2D5D4CE032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1522" y="0"/>
            <a:ext cx="2080477" cy="207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498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67F1D76-EF62-E2FF-4016-A23BAC33CB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5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3594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A8528A-C68B-0728-C69C-478BD09DA3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669" y="2457975"/>
            <a:ext cx="6870505" cy="1486936"/>
          </a:xfrm>
          <a:prstGeom prst="rect">
            <a:avLst/>
          </a:prstGeom>
        </p:spPr>
      </p:pic>
      <p:pic>
        <p:nvPicPr>
          <p:cNvPr id="5" name="Picture 4" descr="A yellow and blue text with confetti&#10;&#10;Description automatically generated with low confidence">
            <a:extLst>
              <a:ext uri="{FF2B5EF4-FFF2-40B4-BE49-F238E27FC236}">
                <a16:creationId xmlns:a16="http://schemas.microsoft.com/office/drawing/2014/main" id="{21C98BEA-4F38-8095-4C19-8A46941A1B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1522" y="0"/>
            <a:ext cx="2080477" cy="207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876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9F529C3-C941-49FD-8C67-82F134F64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0586029-32A0-47E5-9AEC-AE3ABA6B9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60C15D-FE7D-1398-0E50-585FDFEC4D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2853197"/>
            <a:ext cx="5294716" cy="1151603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C730EAB-A532-4295-A302-FB4B90DB9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9958" y="1143000"/>
            <a:ext cx="0" cy="457200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yellow and blue text with confetti&#10;&#10;Description automatically generated with low confidence">
            <a:extLst>
              <a:ext uri="{FF2B5EF4-FFF2-40B4-BE49-F238E27FC236}">
                <a16:creationId xmlns:a16="http://schemas.microsoft.com/office/drawing/2014/main" id="{0552B6E1-CA9B-7FA0-90BC-263AFB86F4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817" y="781642"/>
            <a:ext cx="5294715" cy="5294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501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119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Curtaccio, Amber LC</dc:creator>
  <cp:lastModifiedBy>McCullough, Caitlin Emily</cp:lastModifiedBy>
  <cp:revision>1</cp:revision>
  <dcterms:created xsi:type="dcterms:W3CDTF">2023-05-31T17:43:14Z</dcterms:created>
  <dcterms:modified xsi:type="dcterms:W3CDTF">2023-06-05T10:16:55Z</dcterms:modified>
</cp:coreProperties>
</file>